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4660"/>
  </p:normalViewPr>
  <p:slideViewPr>
    <p:cSldViewPr snapToObjects="1" showGuides="1">
      <p:cViewPr varScale="1">
        <p:scale>
          <a:sx n="21" d="100"/>
          <a:sy n="21" d="100"/>
        </p:scale>
        <p:origin x="2452" y="44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ärt Kallaste" userId="5e21a1652a36415a" providerId="LiveId" clId="{EAF2332A-3071-4417-AB84-C4751520A2B5}"/>
    <pc:docChg chg="custSel modSld">
      <pc:chgData name="Kärt Kallaste" userId="5e21a1652a36415a" providerId="LiveId" clId="{EAF2332A-3071-4417-AB84-C4751520A2B5}" dt="2025-05-02T08:10:40.726" v="25" actId="20577"/>
      <pc:docMkLst>
        <pc:docMk/>
      </pc:docMkLst>
      <pc:sldChg chg="modSp mod">
        <pc:chgData name="Kärt Kallaste" userId="5e21a1652a36415a" providerId="LiveId" clId="{EAF2332A-3071-4417-AB84-C4751520A2B5}" dt="2025-05-02T08:10:40.726" v="25" actId="20577"/>
        <pc:sldMkLst>
          <pc:docMk/>
          <pc:sldMk cId="0" sldId="257"/>
        </pc:sldMkLst>
        <pc:spChg chg="mod">
          <ac:chgData name="Kärt Kallaste" userId="5e21a1652a36415a" providerId="LiveId" clId="{EAF2332A-3071-4417-AB84-C4751520A2B5}" dt="2025-05-02T08:10:24.735" v="21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Kärt Kallaste" userId="5e21a1652a36415a" providerId="LiveId" clId="{EAF2332A-3071-4417-AB84-C4751520A2B5}" dt="2025-05-02T08:10:40.726" v="25" actId="20577"/>
          <ac:spMkLst>
            <pc:docMk/>
            <pc:sldMk cId="0" sldId="257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juguete, tabla, pequeño&#10;&#10;El contenido generado por IA puede ser incorrecto.">
            <a:extLst>
              <a:ext uri="{FF2B5EF4-FFF2-40B4-BE49-F238E27FC236}">
                <a16:creationId xmlns:a16="http://schemas.microsoft.com/office/drawing/2014/main" id="{45CCB1C7-6064-26B2-1E4F-9BF5A87C1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62" y="-2269"/>
            <a:ext cx="13720961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1083874"/>
            <a:ext cx="12344401" cy="4064531"/>
          </a:xfrm>
        </p:spPr>
        <p:txBody>
          <a:bodyPr>
            <a:normAutofit/>
          </a:bodyPr>
          <a:lstStyle/>
          <a:p>
            <a:pPr rtl="0"/>
            <a:r>
              <a:rPr lang="et" sz="10500" b="1" i="0" u="none" baseline="30000" dirty="0">
                <a:solidFill>
                  <a:srgbClr val="FFFFFF"/>
                </a:solidFill>
                <a:latin typeface="Roboto-bold"/>
                <a:ea typeface="Roboto-bold"/>
                <a:cs typeface="Roboto-bold"/>
              </a:rPr>
              <a:t>HOI</a:t>
            </a:r>
            <a:r>
              <a:rPr lang="en-US" sz="10500" b="1" i="0" u="none" baseline="30000" dirty="0">
                <a:solidFill>
                  <a:srgbClr val="FFFFFF"/>
                </a:solidFill>
                <a:latin typeface="Roboto-bold"/>
                <a:ea typeface="Roboto-bold"/>
                <a:cs typeface="Roboto-bold"/>
              </a:rPr>
              <a:t>A</a:t>
            </a:r>
            <a:r>
              <a:rPr lang="et" sz="10500" b="1" i="0" u="none" baseline="30000" dirty="0">
                <a:solidFill>
                  <a:srgbClr val="FFFFFF"/>
                </a:solidFill>
                <a:latin typeface="Roboto-bold"/>
                <a:ea typeface="Roboto-bold"/>
                <a:cs typeface="Roboto-bold"/>
              </a:rPr>
              <a:t> LOODUS TERVE,</a:t>
            </a:r>
            <a:br>
              <a:rPr lang="et" sz="9600" b="1" baseline="30000" dirty="0">
                <a:solidFill>
                  <a:srgbClr val="FFFFFF"/>
                </a:solidFill>
                <a:latin typeface="Roboto-bold"/>
                <a:cs typeface="Roboto-bold"/>
              </a:rPr>
            </a:br>
            <a:r>
              <a:rPr lang="et" sz="10000" b="0" i="0" u="none" baseline="30000" dirty="0">
                <a:solidFill>
                  <a:srgbClr val="FFFFFF"/>
                </a:solidFill>
                <a:latin typeface="Roboto-regular"/>
                <a:ea typeface="Roboto-regular"/>
                <a:cs typeface="Roboto-regular"/>
              </a:rPr>
              <a:t>är</a:t>
            </a:r>
            <a:r>
              <a:rPr lang="en-US" sz="10000" baseline="30000" dirty="0">
                <a:solidFill>
                  <a:srgbClr val="FFFFFF"/>
                </a:solidFill>
                <a:latin typeface="Roboto-regular"/>
                <a:ea typeface="Roboto-regular"/>
                <a:cs typeface="Roboto-regular"/>
              </a:rPr>
              <a:t>a</a:t>
            </a:r>
            <a:r>
              <a:rPr lang="et" sz="10000" b="0" i="0" u="none" baseline="30000" dirty="0">
                <a:solidFill>
                  <a:srgbClr val="FFFFFF"/>
                </a:solidFill>
                <a:latin typeface="Roboto-regular"/>
                <a:ea typeface="Roboto-regular"/>
                <a:cs typeface="Roboto-regular"/>
              </a:rPr>
              <a:t> too taimi </a:t>
            </a:r>
            <a:r>
              <a:rPr lang="en-US" sz="10000" b="0" i="0" u="none" baseline="30000" dirty="0" err="1">
                <a:solidFill>
                  <a:srgbClr val="FFFFFF"/>
                </a:solidFill>
                <a:latin typeface="Roboto-regular"/>
                <a:ea typeface="Roboto-regular"/>
                <a:cs typeface="Roboto-regular"/>
              </a:rPr>
              <a:t>reisilt</a:t>
            </a:r>
            <a:r>
              <a:rPr lang="en-US" sz="10000" b="0" i="0" u="none" baseline="30000" dirty="0">
                <a:solidFill>
                  <a:srgbClr val="FFFFFF"/>
                </a:solidFill>
                <a:latin typeface="Roboto-regular"/>
                <a:ea typeface="Roboto-regular"/>
                <a:cs typeface="Roboto-regular"/>
              </a:rPr>
              <a:t> </a:t>
            </a:r>
            <a:r>
              <a:rPr lang="et" sz="10000" b="0" i="0" u="none" baseline="30000" dirty="0">
                <a:solidFill>
                  <a:srgbClr val="FFFFFF"/>
                </a:solidFill>
                <a:latin typeface="Roboto-regular"/>
                <a:ea typeface="Roboto-regular"/>
                <a:cs typeface="Roboto-regular"/>
              </a:rPr>
              <a:t>koju kaasa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90500" y="20972231"/>
            <a:ext cx="13068300" cy="1508356"/>
          </a:xfrm>
          <a:prstGeom prst="rect">
            <a:avLst/>
          </a:prstGeom>
        </p:spPr>
        <p:txBody>
          <a:bodyPr vert="horz" lIns="147140" tIns="73566" rIns="147140" bIns="73566" rtlCol="0">
            <a:normAutofit fontScale="92500" lnSpcReduction="20000"/>
          </a:bodyPr>
          <a:lstStyle/>
          <a:p>
            <a:pPr algn="ctr"/>
            <a:r>
              <a:rPr lang="fr-FR" sz="5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Tee </a:t>
            </a:r>
            <a:r>
              <a:rPr lang="fr-FR" sz="5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oma</a:t>
            </a:r>
            <a:r>
              <a:rPr lang="fr-FR" sz="5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5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lemmiktaimedest</a:t>
            </a:r>
            <a:r>
              <a:rPr lang="fr-FR" sz="5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5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pilti</a:t>
            </a:r>
            <a:r>
              <a:rPr lang="fr-FR" sz="5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5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kuid</a:t>
            </a:r>
            <a:r>
              <a:rPr lang="fr-FR" sz="5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5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ära</a:t>
            </a:r>
            <a:r>
              <a:rPr lang="fr-FR" sz="5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5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too</a:t>
            </a:r>
            <a:r>
              <a:rPr lang="fr-FR" sz="5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5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neid</a:t>
            </a:r>
            <a:r>
              <a:rPr lang="fr-FR" sz="5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5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endaga</a:t>
            </a:r>
            <a:r>
              <a:rPr lang="fr-FR" sz="5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5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kaasa</a:t>
            </a:r>
            <a:r>
              <a:rPr lang="fr-FR" sz="54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  <a:endParaRPr lang="fr-FR" sz="54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D5FF2C1-E720-4889-9532-A3A0F0BF8CED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DAEA71D3-8F41-47AC-8204-B11D218961A0}"/>
</file>

<file path=customXml/itemProps3.xml><?xml version="1.0" encoding="utf-8"?>
<ds:datastoreItem xmlns:ds="http://schemas.openxmlformats.org/officeDocument/2006/customXml" ds:itemID="{12E7A7F8-3025-4093-B482-58EF6F8626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25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Roboto</vt:lpstr>
      <vt:lpstr>Roboto-bold</vt:lpstr>
      <vt:lpstr>Roboto-regular</vt:lpstr>
      <vt:lpstr>Thème Office</vt:lpstr>
      <vt:lpstr>HOIA LOODUS TERVE, ära too taimi reisilt koju kaasa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Kärt Kallaste</cp:lastModifiedBy>
  <cp:revision>13</cp:revision>
  <dcterms:created xsi:type="dcterms:W3CDTF">2023-07-20T13:19:27Z</dcterms:created>
  <dcterms:modified xsi:type="dcterms:W3CDTF">2025-05-02T08:10:42Z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